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8" r:id="rId2"/>
    <p:sldId id="310" r:id="rId3"/>
    <p:sldId id="288" r:id="rId4"/>
    <p:sldId id="309" r:id="rId5"/>
    <p:sldId id="312" r:id="rId6"/>
    <p:sldId id="313" r:id="rId7"/>
    <p:sldId id="311" r:id="rId8"/>
    <p:sldId id="284" r:id="rId9"/>
    <p:sldId id="285" r:id="rId10"/>
    <p:sldId id="287" r:id="rId11"/>
    <p:sldId id="293" r:id="rId12"/>
    <p:sldId id="307" r:id="rId13"/>
    <p:sldId id="297" r:id="rId14"/>
    <p:sldId id="305" r:id="rId15"/>
    <p:sldId id="260" r:id="rId16"/>
    <p:sldId id="306" r:id="rId17"/>
    <p:sldId id="263" r:id="rId18"/>
    <p:sldId id="279" r:id="rId19"/>
    <p:sldId id="273" r:id="rId20"/>
    <p:sldId id="257" r:id="rId21"/>
    <p:sldId id="275" r:id="rId22"/>
    <p:sldId id="27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1" autoAdjust="0"/>
    <p:restoredTop sz="94660"/>
  </p:normalViewPr>
  <p:slideViewPr>
    <p:cSldViewPr>
      <p:cViewPr varScale="1">
        <p:scale>
          <a:sx n="69" d="100"/>
          <a:sy n="69" d="100"/>
        </p:scale>
        <p:origin x="16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99F3873-6FEE-0C43-FBFE-F4964CED25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C779E8B-3142-C99C-DD14-A57889457D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1673A175-4842-EE62-C4EB-730629D2945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571AFEE6-8FE7-F8DC-8364-6B605F1742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D8AD98C0-C96F-8CC5-06CA-B5CBD067F5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82C5B3C9-6CBD-6774-5F9F-04411EAE3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E96578-11B2-4197-860E-3F7FCD6B26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7CA588-0C4C-7752-6829-31979A849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69270-1689-4730-97C9-DFECF2B6573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3EEBCA3F-1E90-9296-BBE7-FBC6C778A9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B257B4F-4D7E-FFC2-D2F2-1126E31C4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A25042-748D-7EAB-B5AB-4CFF6C389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E0622-4155-4C6B-AB40-1B1982D56EA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74777708-AF3C-4D62-DF9E-C1E309E7E3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5922887-E99F-DFE8-6318-BB041B193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2B177E-DCB2-944C-45F6-D516DD201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F25A9-D19A-4B70-85AA-D267F5762AE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E69410D-D1D4-272F-6B3A-8AF1D0F20D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A6FC3A5-B0BE-989C-41C0-060ED1B12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AE5CD0-6ACB-2FAA-3253-590FC20D2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69D86-BBF1-471D-A55F-F86B1E7D5B7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1461F3DB-E7C8-430E-2198-87317F6193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892A715-C543-2AA5-D548-7014ADD7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B0654F-97A4-6776-03DB-763B6E551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6A575-FA91-42D4-A1BB-89EF02C5B7F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167F63B1-0330-7555-9D5D-9A8836E805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9510215-DBD7-4C05-2840-C99557AF9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5EDEAA9-2A62-689E-9CC5-98D3AFE94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8667E-8F8B-4296-B6F9-ACF631C87C0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69803B4A-74AB-4F06-3A91-2CF9742A0C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E7CB5E3-75D3-E6D3-A6FC-53F054EC8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B5696E-1467-3884-937D-86CA00757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16317-065C-4B25-8B8B-3DCB425D097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47D2BF87-79E6-55EB-230A-217E893BA4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2D66E2A-6E75-1C45-3424-F3C573371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0954143-2F42-AA99-C6CF-D21EB6DEDF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EF3BD-3074-4F25-96B4-78D5C35EDFF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A395B58F-6ACB-A5F7-780B-2DD8394BD1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0B0396A-A7C5-6A8A-FA52-08AA68D6F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1E1D111-E69A-EE5D-A3BC-3FCEB11BE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4C2B4-70A5-4F92-80D1-FBC9BDC14BB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F33F0644-E061-15E6-03E5-8E92D61031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139B988-C26E-787B-0DB4-0522FEC68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6CBEED1-62AA-1F1E-BC29-F42719C01C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8F7CA-648E-4D7B-AE2B-C578B5950AB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C5F12514-4385-BA82-14CE-F8D7F42B0D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71F2CA9C-9335-2ED1-29C2-07AABB198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453152-5F22-EEF6-6B73-F6B7055A8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92D38-0408-445A-88D1-07B44701D71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17BDE71E-1CD3-FB2D-D8F7-3502E1D28F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93A7EA05-D85E-3B60-00D2-FD33ACA13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D92AB2-4747-8C80-A623-4D3803B574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65EF4-3C0A-4B78-9A62-F7E1A07B926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8A79AC9A-7446-3B8E-6FC1-3F50F7049A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673D9BFA-F0FA-C7FF-EBAF-15E0E08D6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FAF14C-622A-3B8D-B8FE-542BAC16D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77933-8E18-4F3A-B1BF-9B0B856793F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01BC55F8-5DFA-A62F-8CD3-C6F9CAFFE1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C53E100-C95B-B98B-65BE-0EEE1C0F6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905DB43-D307-0AC2-BD98-846C99022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BAF9A-214B-4D77-ABC9-3343D563DC6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394E669C-4D41-B4B9-7B04-87B9A2C50D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838CC572-5F03-DEDC-DEA2-FC4A430C8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73DC08-6E66-C5A9-28DA-02B887E15C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A838B-8181-4CEA-A532-B4758855599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26FAD4D8-6C9C-C55D-DEB4-1DC31BA1C5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168E2684-8851-9E44-6E8C-FBF4548E5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4006540-C1C1-DBB6-E821-355562AD6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A59FA-BEA5-4DD8-A5C8-EEAC95084D4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00F55439-4C43-64D3-77AD-9A9F32F8D6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23D8BAF-0933-F5B7-D91B-C1CAFF061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A8A58D-3E35-0744-1B2E-7535E45A1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07CFE-446D-47F5-B95A-A44FB32D739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6BDB3683-CAC8-A21B-FD5B-847B46D61C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5D5F241A-C054-11D9-DA1B-227A41049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6755843-B46A-ED36-4E19-BC53F2F77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DA598-EA3C-449F-A61A-3E08179AD53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5B4F1DF3-FFAF-4326-D18F-AB1EA7D1BC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24FB42E2-C529-E8F4-FED4-5C14606B7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C94449-8C40-8D6A-4B99-F6FC6711E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AB033-A21F-4D91-B031-FB721D3CF6A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8031C9BC-762C-5686-A4F8-72BFAC091B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B564696C-5257-9EF0-DEA1-8E86220FB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76E74A-C7C2-28DF-1B05-617F531B9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34AB7-965A-4A92-AD0A-54413AB0E41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8C4EB42E-9FB0-3402-7675-8B5D89651D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1062C786-4860-6CFF-6683-002435DDD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9BB914-1555-892D-F7AB-073EE94E8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358E9-8B23-487A-80A7-9023FB27D07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23CD70DF-A6B5-8685-9522-88485012C9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22329D1-387A-6752-2B1D-F16E9370A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451F3C-6AB2-AA3A-531C-3F5429E841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C617C-D37A-4299-8DBC-FEA1E03B591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7FC512F-BC92-117D-D7E1-D670AD0868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8F9D3B2-C921-4D7B-5FD6-7684976E1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DDD9-289C-8BAC-13F9-7005A8E61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29802-2BC0-1CE1-C83C-3E67E3E61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4C51F-5F79-82B4-4B2A-9A20C104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D9A64-9A82-DDCD-1020-7FCCBDDC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564CF-D7CC-8DCC-EB4E-5A28E41B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6D132-D927-416A-9858-54D82F099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503978"/>
      </p:ext>
    </p:extLst>
  </p:cSld>
  <p:clrMapOvr>
    <a:masterClrMapping/>
  </p:clrMapOvr>
  <p:transition spd="slow" advClick="0" advTm="12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BE92-D5C0-7CF6-BD4C-79926230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08C0C-3CEE-C669-BC03-C6440ED8C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E0CB2-7B55-4627-CA86-415C2499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D529-F97C-EEB1-B128-EDF83F99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7449E-F0CB-C09C-69BE-0B6595C1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D4A03-D745-4D32-BFE3-06E8C0B7E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443451"/>
      </p:ext>
    </p:extLst>
  </p:cSld>
  <p:clrMapOvr>
    <a:masterClrMapping/>
  </p:clrMapOvr>
  <p:transition spd="slow" advClick="0" advTm="1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B8AF0-AB15-E211-3235-A01981531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18C81-D5CC-93B8-4319-653334B1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02EA8-39FB-7054-1DC6-523DB95A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C84FB-D248-714E-DBFE-772B455D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9B3F7-6BB4-0EB1-632E-3F910D90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BC994-0845-4DA0-B89C-68FC49520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53237"/>
      </p:ext>
    </p:extLst>
  </p:cSld>
  <p:clrMapOvr>
    <a:masterClrMapping/>
  </p:clrMapOvr>
  <p:transition spd="slow" advClick="0" advTm="1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9DF4-91C6-18E6-B06C-74AD1A5D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3AE07-2C1D-B4C3-5D2D-EDF2BB7AC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D88A2-E64D-DBF6-D96E-5E5B828B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18868-530D-6333-0CCF-E24299D5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B1EA9-7FF1-CC5D-7D5C-F2DD2F27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6F14C-A2B5-4455-9A78-8EF94B454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665796"/>
      </p:ext>
    </p:extLst>
  </p:cSld>
  <p:clrMapOvr>
    <a:masterClrMapping/>
  </p:clrMapOvr>
  <p:transition spd="slow" advClick="0" advTm="1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E4F8-4DE1-EA47-BD34-2216DFF2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12F05-5596-C8DA-5B24-75E517E7F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C2B5E-5B15-76B1-C6D7-C452D852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A0B96-6C8E-CF57-8888-5E701763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7C61A-44E3-D3AD-59AE-F0B82DC6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325B0-7DAC-4681-8953-28AF8CAA9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354830"/>
      </p:ext>
    </p:extLst>
  </p:cSld>
  <p:clrMapOvr>
    <a:masterClrMapping/>
  </p:clrMapOvr>
  <p:transition spd="slow" advClick="0" advTm="1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1B56-00CE-A46E-75AD-F5C63B27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86FD4-44B6-080F-F9D7-8D2519A15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64F37-AAB3-7413-3234-56B776787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88518-A16E-5857-EEAE-82BEED87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46FAD-AA23-5E80-6B33-AA7737FA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C4C97-BED4-F187-00E9-21A197F4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EEC4D-EFFF-469F-8C0C-9FB37D1DF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78528"/>
      </p:ext>
    </p:extLst>
  </p:cSld>
  <p:clrMapOvr>
    <a:masterClrMapping/>
  </p:clrMapOvr>
  <p:transition spd="slow" advClick="0" advTm="1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2899-FB0E-D946-A9B0-559ACAD5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EA228-7F95-FED8-BB74-14644851A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307D-9908-14ED-8889-E8294737B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5430E-EDDA-EC9F-2CB5-4041299EC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6EFDE-054B-F286-CA65-143F752D9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823A3-A5B3-EEC4-70E0-BD50528F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9C0871-02B7-5F6E-7D92-FD59CFD2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F0016-B957-8B22-DE43-1277F308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C918E-0ACB-49F1-A353-B503F1162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309328"/>
      </p:ext>
    </p:extLst>
  </p:cSld>
  <p:clrMapOvr>
    <a:masterClrMapping/>
  </p:clrMapOvr>
  <p:transition spd="slow" advClick="0" advTm="1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5083-670B-0AEF-02FB-7EA97339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40710-AF10-8C94-8D32-C1149BB8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AFC63-B0E8-0943-2610-21995407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04D34-7F2D-AC2F-E1D2-35861A3D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932F9-FF17-4AC7-8461-DE1AE5DB4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383229"/>
      </p:ext>
    </p:extLst>
  </p:cSld>
  <p:clrMapOvr>
    <a:masterClrMapping/>
  </p:clrMapOvr>
  <p:transition spd="slow" advClick="0" advTm="12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02922-EF12-E2F9-7CFF-C2C7BFE5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8B548-CB37-46D2-FEAD-AED8A988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3566E-E952-1189-B512-69A38FB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B1EEE-1A08-48C5-9592-FC96D691B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602149"/>
      </p:ext>
    </p:extLst>
  </p:cSld>
  <p:clrMapOvr>
    <a:masterClrMapping/>
  </p:clrMapOvr>
  <p:transition spd="slow" advClick="0" advTm="1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8372-44AF-4592-7C21-5CCD1F2D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1EEB8-B784-6F7A-6563-D3235704A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831CF-FE5D-979A-D2E9-42E01BD42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888F4-D27B-8BD4-BB1B-1F379A4A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44CB0-9E8C-C14A-BA9D-A446440C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41C01-45E4-EC5C-64C9-4E3D1974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0EEFD-4434-4305-A6E8-3C8155E82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025526"/>
      </p:ext>
    </p:extLst>
  </p:cSld>
  <p:clrMapOvr>
    <a:masterClrMapping/>
  </p:clrMapOvr>
  <p:transition spd="slow" advClick="0" advTm="1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088E-2D20-D53E-7E9E-AFCE23F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3B5C7-7ADE-6395-F10B-BE1EB5423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4576C-9BB5-E4B9-575E-A8C603290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21CEE-4F7B-D739-1EDE-B2437DDF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AFF52-794B-E2BF-3262-57113CA4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29A90-F51C-08A5-442F-B2A343D8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4FAE2-85B8-42F6-A443-6B27F4BF9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296245"/>
      </p:ext>
    </p:extLst>
  </p:cSld>
  <p:clrMapOvr>
    <a:masterClrMapping/>
  </p:clrMapOvr>
  <p:transition spd="slow" advClick="0" advTm="1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DE4060D-55FC-840A-5894-C996BDE24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6F7396-E4C6-346A-C64B-050164961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B2AAA6-DC28-11C9-1973-74D9D5F5B9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79AB03-4D24-AB9A-7DFB-933217708C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F7338F-BB04-A80A-C374-6E90D8A049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E131E6-ABD0-4DC5-9460-590265D80F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20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6DA1BF4B-9D63-AC70-FE86-C5FEE3349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4650"/>
            <a:ext cx="64008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2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0104E62F-5BFF-9037-0834-B133EE97F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004887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Sketch one or two…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C277C7E-F1BE-7A60-CBAE-8FC540579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371600"/>
            <a:ext cx="9144000" cy="4684295"/>
          </a:xfrm>
          <a:prstGeom prst="rect">
            <a:avLst/>
          </a:prstGeom>
        </p:spPr>
      </p:pic>
    </p:spTree>
  </p:cSld>
  <p:clrMapOvr>
    <a:masterClrMapping/>
  </p:clrMapOvr>
  <p:transition spd="slow" advClick="0" advTm="12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>
            <a:extLst>
              <a:ext uri="{FF2B5EF4-FFF2-40B4-BE49-F238E27FC236}">
                <a16:creationId xmlns:a16="http://schemas.microsoft.com/office/drawing/2014/main" id="{D8BB9835-797F-0117-7937-2B60A806D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Add values (lights and darks)…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1FD92F4-6AA4-717C-A2E8-FF276080F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2"/>
          <a:stretch/>
        </p:blipFill>
        <p:spPr>
          <a:xfrm>
            <a:off x="1067248" y="831273"/>
            <a:ext cx="7009504" cy="57150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>
            <a:extLst>
              <a:ext uri="{FF2B5EF4-FFF2-40B4-BE49-F238E27FC236}">
                <a16:creationId xmlns:a16="http://schemas.microsoft.com/office/drawing/2014/main" id="{86855E51-DBF3-B281-B1D8-61390457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52400"/>
            <a:ext cx="45275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2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AFB1BAB-6641-85F6-5C56-E90EF8CAE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2209800"/>
            <a:ext cx="8677275" cy="434340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BA0F9387-ADEB-EDC2-6DF2-B2E2C75E3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004887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Sketch one or two you dig…</a:t>
            </a:r>
          </a:p>
        </p:txBody>
      </p:sp>
    </p:spTree>
  </p:cSld>
  <p:clrMapOvr>
    <a:masterClrMapping/>
  </p:clrMapOvr>
  <p:transition spd="slow" advClick="0" advTm="12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9135CD3D-A1D8-3738-4098-C443105DD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51911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2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32D81B1-8E82-937B-93D9-22917E2A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953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2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7AEC7-1177-BAEF-4B6D-05DCF6EE1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extLst>
              <a:ext uri="{FF2B5EF4-FFF2-40B4-BE49-F238E27FC236}">
                <a16:creationId xmlns:a16="http://schemas.microsoft.com/office/drawing/2014/main" id="{793E5504-17A4-4775-B770-371E08F71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Sketch one only…</a:t>
            </a:r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A203F6B-7E9B-0134-C358-FF9BDEEA3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33105"/>
            <a:ext cx="6206066" cy="5585459"/>
          </a:xfrm>
          <a:prstGeom prst="rect">
            <a:avLst/>
          </a:prstGeom>
        </p:spPr>
      </p:pic>
    </p:spTree>
  </p:cSld>
  <p:clrMapOvr>
    <a:masterClrMapping/>
  </p:clrMapOvr>
  <p:transition spd="slow" advClick="0" advTm="12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>
            <a:extLst>
              <a:ext uri="{FF2B5EF4-FFF2-40B4-BE49-F238E27FC236}">
                <a16:creationId xmlns:a16="http://schemas.microsoft.com/office/drawing/2014/main" id="{0F8DE398-D1D6-2D2B-0DCF-C1997BBFB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0"/>
            <a:ext cx="428148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2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304BC922-B530-1DB2-9761-1A00A2BB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228600"/>
            <a:ext cx="45910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2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>
            <a:extLst>
              <a:ext uri="{FF2B5EF4-FFF2-40B4-BE49-F238E27FC236}">
                <a16:creationId xmlns:a16="http://schemas.microsoft.com/office/drawing/2014/main" id="{D1BA6BD5-17B6-F6E2-B333-1D166E12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0" b="7097"/>
          <a:stretch>
            <a:fillRect/>
          </a:stretch>
        </p:blipFill>
        <p:spPr bwMode="auto">
          <a:xfrm>
            <a:off x="381000" y="1143000"/>
            <a:ext cx="815340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20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FB9EAD7-1D8A-8229-042C-70A1822E0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306841"/>
              </p:ext>
            </p:extLst>
          </p:nvPr>
        </p:nvGraphicFramePr>
        <p:xfrm>
          <a:off x="1676400" y="304800"/>
          <a:ext cx="5715000" cy="633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071120" imgH="7836120" progId="">
                  <p:embed/>
                </p:oleObj>
              </mc:Choice>
              <mc:Fallback>
                <p:oleObj r:id="rId3" imgW="7071120" imgH="7836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304800"/>
                        <a:ext cx="5715000" cy="633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120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20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2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BF37D81D-5309-2ED0-F089-57C947D03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66700"/>
            <a:ext cx="57054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2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D15ECC8-8A51-7F80-6365-92F472226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381810"/>
            <a:ext cx="9123809" cy="547619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CE141905-B902-3B63-7B14-C814FC317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Sketch one only…</a:t>
            </a:r>
          </a:p>
        </p:txBody>
      </p:sp>
    </p:spTree>
  </p:cSld>
  <p:clrMapOvr>
    <a:masterClrMapping/>
  </p:clrMapOvr>
  <p:transition spd="slow" advClick="0" advTm="12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>
            <a:extLst>
              <a:ext uri="{FF2B5EF4-FFF2-40B4-BE49-F238E27FC236}">
                <a16:creationId xmlns:a16="http://schemas.microsoft.com/office/drawing/2014/main" id="{2CCA642D-AC41-D9C6-F3E4-04617E214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781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2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>
            <a:extLst>
              <a:ext uri="{FF2B5EF4-FFF2-40B4-BE49-F238E27FC236}">
                <a16:creationId xmlns:a16="http://schemas.microsoft.com/office/drawing/2014/main" id="{E8CB9484-19B8-8066-65FD-C391E17A7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0960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2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extLst>
              <a:ext uri="{FF2B5EF4-FFF2-40B4-BE49-F238E27FC236}">
                <a16:creationId xmlns:a16="http://schemas.microsoft.com/office/drawing/2014/main" id="{7628E1FF-B259-2C40-3897-3FB10069F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4010" r="18103" b="6656"/>
          <a:stretch>
            <a:fillRect/>
          </a:stretch>
        </p:blipFill>
        <p:spPr bwMode="auto">
          <a:xfrm>
            <a:off x="914400" y="685800"/>
            <a:ext cx="7315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7" name="Text Box 3">
            <a:extLst>
              <a:ext uri="{FF2B5EF4-FFF2-40B4-BE49-F238E27FC236}">
                <a16:creationId xmlns:a16="http://schemas.microsoft.com/office/drawing/2014/main" id="{5AFDEF4A-6DEA-3C87-3C03-6C0DDFC0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Sketch loose and fast… </a:t>
            </a:r>
          </a:p>
        </p:txBody>
      </p:sp>
    </p:spTree>
  </p:cSld>
  <p:clrMapOvr>
    <a:masterClrMapping/>
  </p:clrMapOvr>
  <p:transition spd="slow" advClick="0" advTm="12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FA9E8BE4-925A-BCE3-5ED4-902FD6CF4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1040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 Box 5">
            <a:extLst>
              <a:ext uri="{FF2B5EF4-FFF2-40B4-BE49-F238E27FC236}">
                <a16:creationId xmlns:a16="http://schemas.microsoft.com/office/drawing/2014/main" id="{57A2D77D-E590-E9BE-5199-7F027DEE1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Add values (lights and darks)…</a:t>
            </a:r>
          </a:p>
        </p:txBody>
      </p:sp>
    </p:spTree>
  </p:cSld>
  <p:clrMapOvr>
    <a:masterClrMapping/>
  </p:clrMapOvr>
  <p:transition spd="slow" advClick="0" advTm="12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FF29B898-1522-2E18-8C5A-DDC8D7892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5562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38DFB221-CBC3-11AE-237A-84B245F5C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Add values (lights and darks)…</a:t>
            </a:r>
          </a:p>
        </p:txBody>
      </p:sp>
    </p:spTree>
  </p:cSld>
  <p:clrMapOvr>
    <a:masterClrMapping/>
  </p:clrMapOvr>
  <p:transition spd="slow" advClick="0" advTm="120000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68</Words>
  <Application>Microsoft Office PowerPoint</Application>
  <PresentationFormat>On-screen Show (4:3)</PresentationFormat>
  <Paragraphs>30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Cjuul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Cjuul</dc:creator>
  <cp:lastModifiedBy>Juul Christopher</cp:lastModifiedBy>
  <cp:revision>11</cp:revision>
  <dcterms:created xsi:type="dcterms:W3CDTF">2007-09-06T02:00:50Z</dcterms:created>
  <dcterms:modified xsi:type="dcterms:W3CDTF">2022-09-01T04:07:25Z</dcterms:modified>
</cp:coreProperties>
</file>